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1273EB7-33D2-458C-BE8F-B0B92204CEC6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8EB453-93A1-4226-8734-62C548131DC9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51541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6BCADB2C-9A4D-48F7-A7C8-7A67B4A67FC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6885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2F3698F-1F96-4953-833F-BD0DD390DEE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37240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7C28164-5BAC-460B-97A6-A7856DA6C54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19234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15143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BCBF94A-54CA-4E1E-80DA-F31910109E9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46944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FAB6CD9-B4C3-4A2F-86D9-47E52D1283F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63920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1D647C0-4698-49EB-AC21-D52E89C5AF5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54999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4EC6402-3633-4E9C-B384-B4DDB9C022E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8420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6009CF-82B8-4F2A-8236-AF4323D6FB7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12864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0EE3993-0BC3-4FA2-B6D2-45930C3488D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98112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A2D64CF-19F2-419F-B4D0-D9D8B83E56D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0586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Have thine own way, Lord! </a:t>
            </a:r>
            <a:r>
              <a:rPr lang="en-GB" dirty="0"/>
              <a:t>Have thine own </a:t>
            </a:r>
            <a:r>
              <a:rPr lang="en-GB" dirty="0" smtClean="0"/>
              <a:t>	way</a:t>
            </a:r>
            <a:r>
              <a:rPr lang="en-GB" dirty="0"/>
              <a:t>!</a:t>
            </a:r>
            <a:endParaRPr lang="en-NZ" dirty="0"/>
          </a:p>
          <a:p>
            <a:r>
              <a:rPr lang="en-GB" dirty="0"/>
              <a:t>		Thou art the potter, I am the clay.</a:t>
            </a:r>
            <a:endParaRPr lang="en-NZ" dirty="0"/>
          </a:p>
          <a:p>
            <a:r>
              <a:rPr lang="en-GB" dirty="0"/>
              <a:t>	</a:t>
            </a:r>
            <a:r>
              <a:rPr lang="en-GB" dirty="0" err="1"/>
              <a:t>Mold</a:t>
            </a:r>
            <a:r>
              <a:rPr lang="en-GB" dirty="0"/>
              <a:t> me and make me after thy will,</a:t>
            </a:r>
            <a:endParaRPr lang="en-NZ" dirty="0"/>
          </a:p>
          <a:p>
            <a:r>
              <a:rPr lang="en-GB" dirty="0"/>
              <a:t>		while I am waiting, yielded and still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468]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Have thine own way, Lord! Have thine own </a:t>
            </a:r>
            <a:r>
              <a:rPr lang="en-GB" dirty="0" smtClean="0"/>
              <a:t>	way</a:t>
            </a:r>
            <a:r>
              <a:rPr lang="en-GB" dirty="0"/>
              <a:t>!</a:t>
            </a:r>
            <a:endParaRPr lang="en-NZ" dirty="0"/>
          </a:p>
          <a:p>
            <a:r>
              <a:rPr lang="en-GB" dirty="0"/>
              <a:t>		Search me and try me, Master, today.</a:t>
            </a:r>
            <a:endParaRPr lang="en-NZ" dirty="0"/>
          </a:p>
          <a:p>
            <a:r>
              <a:rPr lang="en-GB" dirty="0"/>
              <a:t>	Open mine eyes, my sin show me now,</a:t>
            </a:r>
            <a:endParaRPr lang="en-NZ" dirty="0"/>
          </a:p>
          <a:p>
            <a:r>
              <a:rPr lang="en-GB" dirty="0"/>
              <a:t>		as in thy presence humbly I bow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Have thine own way, Lord! Have thine own </a:t>
            </a:r>
            <a:r>
              <a:rPr lang="en-GB" dirty="0" smtClean="0"/>
              <a:t>	way</a:t>
            </a:r>
            <a:r>
              <a:rPr lang="en-GB" dirty="0"/>
              <a:t>!</a:t>
            </a:r>
            <a:endParaRPr lang="en-NZ" dirty="0"/>
          </a:p>
          <a:p>
            <a:r>
              <a:rPr lang="en-GB" dirty="0"/>
              <a:t>		Wounded and weary, help me, I pray.</a:t>
            </a:r>
            <a:endParaRPr lang="en-NZ" dirty="0"/>
          </a:p>
          <a:p>
            <a:r>
              <a:rPr lang="en-GB" dirty="0"/>
              <a:t>	Power, all power, surely is thine;</a:t>
            </a:r>
            <a:endParaRPr lang="en-NZ" dirty="0"/>
          </a:p>
          <a:p>
            <a:r>
              <a:rPr lang="en-GB" dirty="0"/>
              <a:t>		touch me and heal me, Saviour divine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33322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Have thine own way, Lord! Have thine own </a:t>
            </a:r>
            <a:r>
              <a:rPr lang="en-GB" dirty="0" smtClean="0"/>
              <a:t>	way</a:t>
            </a:r>
            <a:r>
              <a:rPr lang="en-GB" dirty="0"/>
              <a:t>!</a:t>
            </a:r>
            <a:endParaRPr lang="en-NZ" dirty="0"/>
          </a:p>
          <a:p>
            <a:r>
              <a:rPr lang="en-GB" dirty="0"/>
              <a:t>		Hold o’er my being absolute sway.</a:t>
            </a:r>
            <a:endParaRPr lang="en-NZ" dirty="0"/>
          </a:p>
          <a:p>
            <a:r>
              <a:rPr lang="en-GB" dirty="0"/>
              <a:t>	Fill with thy Spirit till all shall see</a:t>
            </a:r>
            <a:endParaRPr lang="en-NZ" dirty="0"/>
          </a:p>
          <a:p>
            <a:r>
              <a:rPr lang="en-GB" dirty="0"/>
              <a:t>		Christ only, always, living in me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688449"/>
            <a:ext cx="91440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468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Adelaide A. Pollard, 1901</a:t>
            </a:r>
            <a:endParaRPr lang="en-NZ" sz="1000" dirty="0"/>
          </a:p>
          <a:p>
            <a:pPr algn="r"/>
            <a:r>
              <a:rPr lang="en-GB" sz="1000" dirty="0"/>
              <a:t>Tune (ADELAIDE): George C. Stebbins, 1907</a:t>
            </a:r>
            <a:endParaRPr lang="en-NZ" sz="1000" dirty="0"/>
          </a:p>
          <a:p>
            <a:pPr algn="r"/>
            <a:r>
              <a:rPr lang="en-GB" sz="1000" dirty="0"/>
              <a:t>or</a:t>
            </a:r>
            <a:endParaRPr lang="en-NZ" sz="1000" dirty="0"/>
          </a:p>
          <a:p>
            <a:pPr algn="r"/>
            <a:r>
              <a:rPr lang="en-GB" sz="1000" dirty="0"/>
              <a:t>Tune (THEODORA): Alfred </a:t>
            </a:r>
            <a:r>
              <a:rPr lang="en-GB" sz="1000" dirty="0" err="1"/>
              <a:t>Legge</a:t>
            </a:r>
            <a:r>
              <a:rPr lang="en-GB" sz="1000" dirty="0"/>
              <a:t>, 1886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47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2014-03-05T08:49:36Z</dcterms:created>
  <dcterms:modified xsi:type="dcterms:W3CDTF">2014-03-05T08:51:03Z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